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Scholzen" userId="b8b851ce-531e-4266-b42d-f2f734e1979f" providerId="ADAL" clId="{0AD8F82A-4353-441F-B496-989A3D4F5125}"/>
    <pc:docChg chg="custSel addSld delSld modSld">
      <pc:chgData name="Sandra Scholzen" userId="b8b851ce-531e-4266-b42d-f2f734e1979f" providerId="ADAL" clId="{0AD8F82A-4353-441F-B496-989A3D4F5125}" dt="2020-03-20T13:03:44.214" v="1363" actId="20577"/>
      <pc:docMkLst>
        <pc:docMk/>
      </pc:docMkLst>
      <pc:sldChg chg="modSp">
        <pc:chgData name="Sandra Scholzen" userId="b8b851ce-531e-4266-b42d-f2f734e1979f" providerId="ADAL" clId="{0AD8F82A-4353-441F-B496-989A3D4F5125}" dt="2020-03-20T11:04:52.807" v="933" actId="5793"/>
        <pc:sldMkLst>
          <pc:docMk/>
          <pc:sldMk cId="1037860261" sldId="258"/>
        </pc:sldMkLst>
        <pc:spChg chg="mod">
          <ac:chgData name="Sandra Scholzen" userId="b8b851ce-531e-4266-b42d-f2f734e1979f" providerId="ADAL" clId="{0AD8F82A-4353-441F-B496-989A3D4F5125}" dt="2020-03-20T11:04:52.807" v="933" actId="5793"/>
          <ac:spMkLst>
            <pc:docMk/>
            <pc:sldMk cId="1037860261" sldId="258"/>
            <ac:spMk id="3" creationId="{00000000-0000-0000-0000-000000000000}"/>
          </ac:spMkLst>
        </pc:spChg>
      </pc:sldChg>
      <pc:sldChg chg="addSp modSp">
        <pc:chgData name="Sandra Scholzen" userId="b8b851ce-531e-4266-b42d-f2f734e1979f" providerId="ADAL" clId="{0AD8F82A-4353-441F-B496-989A3D4F5125}" dt="2020-03-20T11:35:32.955" v="1107" actId="20577"/>
        <pc:sldMkLst>
          <pc:docMk/>
          <pc:sldMk cId="3907703626" sldId="259"/>
        </pc:sldMkLst>
        <pc:spChg chg="add mod">
          <ac:chgData name="Sandra Scholzen" userId="b8b851ce-531e-4266-b42d-f2f734e1979f" providerId="ADAL" clId="{0AD8F82A-4353-441F-B496-989A3D4F5125}" dt="2020-03-20T11:21:03.221" v="1063" actId="1076"/>
          <ac:spMkLst>
            <pc:docMk/>
            <pc:sldMk cId="3907703626" sldId="259"/>
            <ac:spMk id="4" creationId="{F34FBC04-8890-41A3-8A37-DD505DD796F5}"/>
          </ac:spMkLst>
        </pc:spChg>
        <pc:spChg chg="add mod">
          <ac:chgData name="Sandra Scholzen" userId="b8b851ce-531e-4266-b42d-f2f734e1979f" providerId="ADAL" clId="{0AD8F82A-4353-441F-B496-989A3D4F5125}" dt="2020-03-20T11:35:32.955" v="1107" actId="20577"/>
          <ac:spMkLst>
            <pc:docMk/>
            <pc:sldMk cId="3907703626" sldId="259"/>
            <ac:spMk id="7" creationId="{6F021FB9-6589-4AE9-96C3-E2A8F2B307F1}"/>
          </ac:spMkLst>
        </pc:spChg>
        <pc:picChg chg="mod">
          <ac:chgData name="Sandra Scholzen" userId="b8b851ce-531e-4266-b42d-f2f734e1979f" providerId="ADAL" clId="{0AD8F82A-4353-441F-B496-989A3D4F5125}" dt="2020-03-20T11:05:49.649" v="939" actId="1076"/>
          <ac:picMkLst>
            <pc:docMk/>
            <pc:sldMk cId="3907703626" sldId="259"/>
            <ac:picMk id="5" creationId="{00000000-0000-0000-0000-000000000000}"/>
          </ac:picMkLst>
        </pc:picChg>
        <pc:picChg chg="mod">
          <ac:chgData name="Sandra Scholzen" userId="b8b851ce-531e-4266-b42d-f2f734e1979f" providerId="ADAL" clId="{0AD8F82A-4353-441F-B496-989A3D4F5125}" dt="2020-03-20T11:21:19.581" v="1064" actId="1076"/>
          <ac:picMkLst>
            <pc:docMk/>
            <pc:sldMk cId="3907703626" sldId="259"/>
            <ac:picMk id="6" creationId="{00000000-0000-0000-0000-000000000000}"/>
          </ac:picMkLst>
        </pc:picChg>
      </pc:sldChg>
      <pc:sldChg chg="addSp modSp">
        <pc:chgData name="Sandra Scholzen" userId="b8b851ce-531e-4266-b42d-f2f734e1979f" providerId="ADAL" clId="{0AD8F82A-4353-441F-B496-989A3D4F5125}" dt="2020-03-20T11:49:41.079" v="1230" actId="1076"/>
        <pc:sldMkLst>
          <pc:docMk/>
          <pc:sldMk cId="1524134474" sldId="260"/>
        </pc:sldMkLst>
        <pc:spChg chg="mod">
          <ac:chgData name="Sandra Scholzen" userId="b8b851ce-531e-4266-b42d-f2f734e1979f" providerId="ADAL" clId="{0AD8F82A-4353-441F-B496-989A3D4F5125}" dt="2020-03-20T11:44:09.474" v="1220" actId="20577"/>
          <ac:spMkLst>
            <pc:docMk/>
            <pc:sldMk cId="1524134474" sldId="260"/>
            <ac:spMk id="2" creationId="{00000000-0000-0000-0000-000000000000}"/>
          </ac:spMkLst>
        </pc:spChg>
        <pc:picChg chg="mod">
          <ac:chgData name="Sandra Scholzen" userId="b8b851ce-531e-4266-b42d-f2f734e1979f" providerId="ADAL" clId="{0AD8F82A-4353-441F-B496-989A3D4F5125}" dt="2020-03-20T11:49:41.079" v="1230" actId="1076"/>
          <ac:picMkLst>
            <pc:docMk/>
            <pc:sldMk cId="1524134474" sldId="260"/>
            <ac:picMk id="3" creationId="{00000000-0000-0000-0000-000000000000}"/>
          </ac:picMkLst>
        </pc:picChg>
        <pc:picChg chg="add mod">
          <ac:chgData name="Sandra Scholzen" userId="b8b851ce-531e-4266-b42d-f2f734e1979f" providerId="ADAL" clId="{0AD8F82A-4353-441F-B496-989A3D4F5125}" dt="2020-03-20T11:49:31.269" v="1229" actId="1076"/>
          <ac:picMkLst>
            <pc:docMk/>
            <pc:sldMk cId="1524134474" sldId="260"/>
            <ac:picMk id="5" creationId="{7B971203-1C7F-4773-9C63-35020CA48CD1}"/>
          </ac:picMkLst>
        </pc:picChg>
      </pc:sldChg>
      <pc:sldChg chg="modSp">
        <pc:chgData name="Sandra Scholzen" userId="b8b851ce-531e-4266-b42d-f2f734e1979f" providerId="ADAL" clId="{0AD8F82A-4353-441F-B496-989A3D4F5125}" dt="2020-03-20T11:05:24.310" v="937" actId="313"/>
        <pc:sldMkLst>
          <pc:docMk/>
          <pc:sldMk cId="2754713404" sldId="261"/>
        </pc:sldMkLst>
        <pc:spChg chg="mod">
          <ac:chgData name="Sandra Scholzen" userId="b8b851ce-531e-4266-b42d-f2f734e1979f" providerId="ADAL" clId="{0AD8F82A-4353-441F-B496-989A3D4F5125}" dt="2020-03-20T11:05:24.310" v="937" actId="313"/>
          <ac:spMkLst>
            <pc:docMk/>
            <pc:sldMk cId="2754713404" sldId="261"/>
            <ac:spMk id="3" creationId="{00000000-0000-0000-0000-000000000000}"/>
          </ac:spMkLst>
        </pc:spChg>
      </pc:sldChg>
      <pc:sldChg chg="addSp modSp add">
        <pc:chgData name="Sandra Scholzen" userId="b8b851ce-531e-4266-b42d-f2f734e1979f" providerId="ADAL" clId="{0AD8F82A-4353-441F-B496-989A3D4F5125}" dt="2020-03-20T13:03:44.214" v="1363" actId="20577"/>
        <pc:sldMkLst>
          <pc:docMk/>
          <pc:sldMk cId="1009525448" sldId="262"/>
        </pc:sldMkLst>
        <pc:spChg chg="add mod">
          <ac:chgData name="Sandra Scholzen" userId="b8b851ce-531e-4266-b42d-f2f734e1979f" providerId="ADAL" clId="{0AD8F82A-4353-441F-B496-989A3D4F5125}" dt="2020-03-20T13:03:44.214" v="1363" actId="20577"/>
          <ac:spMkLst>
            <pc:docMk/>
            <pc:sldMk cId="1009525448" sldId="262"/>
            <ac:spMk id="4" creationId="{A2AE29FF-DC0C-4693-9439-FDF7CABFAB42}"/>
          </ac:spMkLst>
        </pc:spChg>
        <pc:picChg chg="add mod">
          <ac:chgData name="Sandra Scholzen" userId="b8b851ce-531e-4266-b42d-f2f734e1979f" providerId="ADAL" clId="{0AD8F82A-4353-441F-B496-989A3D4F5125}" dt="2020-03-20T12:26:36.260" v="1261" actId="1076"/>
          <ac:picMkLst>
            <pc:docMk/>
            <pc:sldMk cId="1009525448" sldId="262"/>
            <ac:picMk id="3" creationId="{42B8CA89-50EE-484B-9B3E-BFC53E1D5369}"/>
          </ac:picMkLst>
        </pc:picChg>
      </pc:sldChg>
      <pc:sldChg chg="add del">
        <pc:chgData name="Sandra Scholzen" userId="b8b851ce-531e-4266-b42d-f2f734e1979f" providerId="ADAL" clId="{0AD8F82A-4353-441F-B496-989A3D4F5125}" dt="2020-03-20T12:54:49.042" v="1329" actId="2696"/>
        <pc:sldMkLst>
          <pc:docMk/>
          <pc:sldMk cId="3365646952" sldId="263"/>
        </pc:sldMkLst>
      </pc:sldChg>
      <pc:sldChg chg="addSp modSp add">
        <pc:chgData name="Sandra Scholzen" userId="b8b851ce-531e-4266-b42d-f2f734e1979f" providerId="ADAL" clId="{0AD8F82A-4353-441F-B496-989A3D4F5125}" dt="2020-03-20T13:02:41.162" v="1331" actId="931"/>
        <pc:sldMkLst>
          <pc:docMk/>
          <pc:sldMk cId="3670299394" sldId="263"/>
        </pc:sldMkLst>
        <pc:picChg chg="add mod">
          <ac:chgData name="Sandra Scholzen" userId="b8b851ce-531e-4266-b42d-f2f734e1979f" providerId="ADAL" clId="{0AD8F82A-4353-441F-B496-989A3D4F5125}" dt="2020-03-20T13:02:41.162" v="1331" actId="931"/>
          <ac:picMkLst>
            <pc:docMk/>
            <pc:sldMk cId="3670299394" sldId="263"/>
            <ac:picMk id="3" creationId="{4BB03563-FBD6-41FF-8C61-3FEFBA6F6C6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bss.de/vereinsmanagement/marketing/marketing-gestaltung-und-realisierung/kommunikationspolitik-homepage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berhausener-kanu-verein.de/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nu-nrw.de/" TargetMode="External"/><Relationship Id="rId7" Type="http://schemas.openxmlformats.org/officeDocument/2006/relationships/hyperlink" Target="https://www.instagram.com/kanuverbandnrw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acebook.com/kanujugendnrw." TargetMode="External"/><Relationship Id="rId5" Type="http://schemas.openxmlformats.org/officeDocument/2006/relationships/hyperlink" Target="https://www.facebook.com/kanuverbandnrw/" TargetMode="External"/><Relationship Id="rId4" Type="http://schemas.openxmlformats.org/officeDocument/2006/relationships/hyperlink" Target="http://www.kanu-nrw.de/content/index.php/einzelmitglied-werden/2015-11-18-14-54-01/zuschuesse-u-zertifikat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KanuJugend NRW beim OKV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827584" y="2348880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de-DE" b="0" dirty="0"/>
              <a:t>1. Jugend-Forum</a:t>
            </a:r>
            <a:br>
              <a:rPr lang="de-DE" b="0" dirty="0"/>
            </a:br>
            <a:r>
              <a:rPr lang="de-DE" b="0" dirty="0"/>
              <a:t>29.02.2020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48680"/>
            <a:ext cx="1767840" cy="142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82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016567" cy="864096"/>
          </a:xfrm>
        </p:spPr>
        <p:txBody>
          <a:bodyPr/>
          <a:lstStyle/>
          <a:p>
            <a:pPr marL="0" indent="0" algn="ctr">
              <a:buNone/>
            </a:pP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Homepages und </a:t>
            </a:r>
            <a:r>
              <a:rPr lang="de-DE" sz="3600" dirty="0" err="1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 Media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683568" y="1628800"/>
            <a:ext cx="8254183" cy="449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Beides Instrument der Öffentlichkeitsarbeit – Warum so wichtig?</a:t>
            </a:r>
          </a:p>
          <a:p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	- Erstkontakt nach außen</a:t>
            </a:r>
          </a:p>
          <a:p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	- Kontakt nach innen</a:t>
            </a:r>
          </a:p>
          <a:p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Was muss auf die Homepage – was bleibt besser weg?</a:t>
            </a:r>
          </a:p>
          <a:p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Findet man Infos über die Jugendabteilung?</a:t>
            </a:r>
          </a:p>
          <a:p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Wie gelingt mir Aktualität?</a:t>
            </a:r>
          </a:p>
          <a:p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Wie bekommt der Webmaster Informationen?</a:t>
            </a:r>
          </a:p>
          <a:p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Was ist der perfekte Post für welches Medium?</a:t>
            </a:r>
            <a:b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Welche Kanäle kann ich bedienen?</a:t>
            </a:r>
            <a:b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„Content“ ist wichtig, aber wie kann ich es am besten umsetzen?</a:t>
            </a:r>
          </a:p>
          <a:p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535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LSB – VIBSS – Vereinsmanagement</a:t>
            </a:r>
            <a:b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55575" y="1772816"/>
            <a:ext cx="8469626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Das digitale Schaufenster des Sportvereins, alles Infos dazu</a:t>
            </a:r>
          </a:p>
          <a:p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sind hier zu finden: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https://www.vibss.de/vereinsmanagement/marketing/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Über Angebote informieren</a:t>
            </a:r>
          </a:p>
          <a:p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(wird explizit auch über die Jugend berichtet, gibt es einen </a:t>
            </a:r>
          </a:p>
          <a:p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eigenen Reiter für die Jugend, wem muss man Infos für die </a:t>
            </a:r>
          </a:p>
          <a:p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Homepage schicken)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Alleinstellungsmerkmal – z.B. Zertifikate, Abzeichen</a:t>
            </a:r>
          </a:p>
          <a:p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KiK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-Zertifikat z.B. als Logo direkt auf der Homepage)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Qualität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Emotionen zeigen – Kanubilder: besser geht´s nicht</a:t>
            </a:r>
          </a:p>
          <a:p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(was muss ich zu Bildrechten wissen, Vorlage vom </a:t>
            </a:r>
          </a:p>
          <a:p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Kanu-Verband NRW, am besten aber direkt über Satzung oder</a:t>
            </a:r>
          </a:p>
          <a:p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Beitrittsformular regeln)</a:t>
            </a:r>
          </a:p>
          <a:p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037860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LSB – VIBSS – Vereinsmanagement</a:t>
            </a:r>
            <a:b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55575" y="1772816"/>
            <a:ext cx="8494633" cy="57246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 Übersichtliche Navigation</a:t>
            </a:r>
          </a:p>
          <a:p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(fragt mal jemanden, der nicht im Verein ist)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„mobile </a:t>
            </a:r>
            <a:r>
              <a:rPr lang="de-DE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Verlinken sozialer Netzwerke </a:t>
            </a:r>
          </a:p>
          <a:p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(Plugins erlaubt, vorgegebene Symbole von Facebook und</a:t>
            </a:r>
          </a:p>
          <a:p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Co. nutzen, an prominenter Stelle platzieren)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Corporate Design – klare Linie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Aktuelles </a:t>
            </a:r>
          </a:p>
          <a:p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(muss aktuell sein, sonst ev. den Reiter umbenennen, z.B. zu</a:t>
            </a:r>
          </a:p>
          <a:p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„Infos über den Verein“)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Rechtliche Vorgaben </a:t>
            </a:r>
          </a:p>
          <a:p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(schaut beim Kanu-Verband NRW, Impressum, Datenschutz</a:t>
            </a:r>
          </a:p>
          <a:p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für Homepage und auch Facebook)</a:t>
            </a:r>
          </a:p>
          <a:p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Muster: OKV – 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https://www.oberhausener-kanu-verein.de/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endParaRPr lang="de-DE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754713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de-DE" altLang="de-DE" sz="3600" dirty="0">
                <a:latin typeface="Arial" panose="020B0604020202020204" pitchFamily="34" charset="0"/>
                <a:cs typeface="Arial" panose="020B0604020202020204" pitchFamily="34" charset="0"/>
              </a:rPr>
              <a:t>Auf der Suche nach dem perfekten Post… ;-)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11560" y="1916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5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59583"/>
            <a:ext cx="3744416" cy="3842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873" y="2222966"/>
            <a:ext cx="3744416" cy="465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34FBC04-8890-41A3-8A37-DD505DD796F5}"/>
              </a:ext>
            </a:extLst>
          </p:cNvPr>
          <p:cNvSpPr txBox="1"/>
          <p:nvPr/>
        </p:nvSpPr>
        <p:spPr>
          <a:xfrm rot="20906895">
            <a:off x="82085" y="5163525"/>
            <a:ext cx="48000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Wer andere Post teilt, sollte sie selber noch</a:t>
            </a:r>
          </a:p>
          <a:p>
            <a:r>
              <a:rPr lang="de-DE" dirty="0"/>
              <a:t>kommentieren und damit in Verbindung zum</a:t>
            </a:r>
          </a:p>
          <a:p>
            <a:r>
              <a:rPr lang="de-DE" dirty="0"/>
              <a:t>eigenen Verein bringen.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F021FB9-6589-4AE9-96C3-E2A8F2B307F1}"/>
              </a:ext>
            </a:extLst>
          </p:cNvPr>
          <p:cNvSpPr txBox="1"/>
          <p:nvPr/>
        </p:nvSpPr>
        <p:spPr>
          <a:xfrm>
            <a:off x="4698848" y="1732166"/>
            <a:ext cx="4277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Mit der eigenen Homepage verknüpfen:</a:t>
            </a:r>
          </a:p>
        </p:txBody>
      </p:sp>
    </p:spTree>
    <p:extLst>
      <p:ext uri="{BB962C8B-B14F-4D97-AF65-F5344CB8AC3E}">
        <p14:creationId xmlns:p14="http://schemas.microsoft.com/office/powerpoint/2010/main" val="3907703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3729">
            <a:off x="3675620" y="3158380"/>
            <a:ext cx="4828924" cy="3420179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323528" y="332656"/>
            <a:ext cx="8208962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Welt ist bunt, schnell und reizvoll… Instagram </a:t>
            </a:r>
            <a:br>
              <a:rPr lang="de-DE" sz="2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Ohne Bilder geht nichts – Text eingeschränkt (Link in </a:t>
            </a:r>
            <a:r>
              <a:rPr lang="de-DE" sz="22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</a:t>
            </a:r>
            <a:r>
              <a:rPr lang="de-DE" sz="2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defRPr/>
            </a:pPr>
            <a:endParaRPr lang="de-DE" sz="2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Stories (</a:t>
            </a:r>
            <a:r>
              <a:rPr lang="de-DE" sz="2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netzwerken</a:t>
            </a:r>
            <a:r>
              <a:rPr lang="de-DE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teilen)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sz="2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Hashtags # absprechen, Vorgaben für alle Admins machen</a:t>
            </a:r>
          </a:p>
          <a:p>
            <a:pPr>
              <a:defRPr/>
            </a:pPr>
            <a:endParaRPr lang="de-DE" sz="2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B971203-1C7F-4773-9C63-35020CA48C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2901">
            <a:off x="623416" y="2898007"/>
            <a:ext cx="2228865" cy="396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34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2B8CA89-50EE-484B-9B3E-BFC53E1D5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30222"/>
            <a:ext cx="6257393" cy="316835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2AE29FF-DC0C-4693-9439-FDF7CABFAB42}"/>
              </a:ext>
            </a:extLst>
          </p:cNvPr>
          <p:cNvSpPr txBox="1"/>
          <p:nvPr/>
        </p:nvSpPr>
        <p:spPr>
          <a:xfrm>
            <a:off x="27585" y="3645024"/>
            <a:ext cx="9244838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Generell und vorneweg möchten wir Euch unsere Homepage und unseren Newsletter ans Herz legen (</a:t>
            </a:r>
            <a:r>
              <a:rPr lang="de-DE" sz="10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www.kanu-nrw.de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). Auf der Homepage haben wir in den</a:t>
            </a:r>
            <a:b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Hauptkategorien zwei für Euch relevante Themen, einmal den Button 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„Jugend“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, hier gibt es immer aktuelle Neuigkeiten, nützliche Tipps und die</a:t>
            </a:r>
          </a:p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Downloads aller wichtigen Formulare in der Jugend (z.B. KJP). Wir haben einen RSS-Feed für den Button Jugend-Aktuelles erstellt, dort könnt Ihr Euch </a:t>
            </a:r>
          </a:p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eintragen und erhaltet dann automatisch alle neuesten Infos.</a:t>
            </a:r>
          </a:p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Auch unser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KiK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-Zertifikat wird hier vorgestellt, wer das Zertifikat hat ist nicht nur kinder- und jugendfreundlicher Verein und kann damit Werbung bei der </a:t>
            </a:r>
          </a:p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Stadt, den Eltern usw. machen, sondern bekommt auch pauschal 1 Euro mehr KJP-Mittel. Fragt einfach, wenn Ihr Interesse habt. </a:t>
            </a:r>
          </a:p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Den zweiten interessanten Button findet Ihr in der oberen Leiste weiter rechts, er heißt 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Mitgliedschaft – Vereine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, dort haben wir Infos zu Versicherung, </a:t>
            </a:r>
          </a:p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Zuschüssen und Zertifikaten, nützlichen Tipps und einigem mehr hinterlegt. Gerade die Tipps ergänzen wir immer wieder, z.B. wenn es Neuigkeiten aus </a:t>
            </a:r>
          </a:p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dem LSB gibt. Unter Zuschüsse und Zertifikate (</a:t>
            </a:r>
            <a:r>
              <a:rPr lang="de-DE" sz="10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http://www.kanu-nrw.de/content/index.php/einzelmitglied-werden/2015-11-18-14-54-01/zuschuesse-u-zertifikate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findet Ihr z.B. auch die Hinweise zu der Förderung durch die KJP-Mittel. Wer da neu einsteigen möchte, um im nächsten Jahr Freizeit- oder </a:t>
            </a:r>
          </a:p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Jugenderholungsmaßnahmen gefördert zu bekommen, meldet sich auch am besten vorab nochmal bei uns. Bitte beachtet, dass Ihr den Antrag bis zum</a:t>
            </a:r>
          </a:p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20.11. diesen Jahres bei uns einreichen müsst, dazu sind zwei rechtsverbindliche Unterschriften des Vorstandes des Vereins nötig (bitte einkalkulieren </a:t>
            </a:r>
          </a:p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bei der Zeit).</a:t>
            </a:r>
          </a:p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Hier sind wir als Verband zu finden:</a:t>
            </a:r>
          </a:p>
          <a:p>
            <a:r>
              <a:rPr lang="de-DE" sz="10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www.kanu-nrw.de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https://www.facebook.com/kanuverbandnrw/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000" u="sng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www.facebook.com/kanujugendnrw.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https://www.instagram.com/kanuverbandnrw/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09525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BB03563-FBD6-41FF-8C61-3FEFBA6F6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99394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735</Words>
  <Application>Microsoft Office PowerPoint</Application>
  <PresentationFormat>Bildschirmpräsentation (4:3)</PresentationFormat>
  <Paragraphs>78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Georgia</vt:lpstr>
      <vt:lpstr>Trebuchet MS</vt:lpstr>
      <vt:lpstr>Slipstream</vt:lpstr>
      <vt:lpstr>1. Jugend-Forum 29.02.2020 </vt:lpstr>
      <vt:lpstr>Homepages und Social Media </vt:lpstr>
      <vt:lpstr>LSB – VIBSS – Vereinsmanagement </vt:lpstr>
      <vt:lpstr>LSB – VIBSS – Vereinsmanagement </vt:lpstr>
      <vt:lpstr>Auf der Suche nach dem perfekten Post… ;-)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Jugend-Forum 29.02.2020</dc:title>
  <dc:creator>Kanuschule 1</dc:creator>
  <cp:lastModifiedBy>Sandra Scholzen</cp:lastModifiedBy>
  <cp:revision>20</cp:revision>
  <dcterms:created xsi:type="dcterms:W3CDTF">2020-02-28T09:52:39Z</dcterms:created>
  <dcterms:modified xsi:type="dcterms:W3CDTF">2020-03-20T13:04:19Z</dcterms:modified>
</cp:coreProperties>
</file>