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43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63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73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77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1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4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46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0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1C7D-75A5-47A2-8783-4C7BEB15A187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495B-8082-424E-AE08-2B7AE2843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1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154600">
            <a:off x="728976" y="942431"/>
            <a:ext cx="9144000" cy="3138055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Baustein – sportliche Angebote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Paddeln, Wildwasser, Slalom, Kanu-Wandern, SUP,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Schwimmtraining,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Kentertraining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Winter- und Sommerausgleichssport, Teilnahme an Bezirks- und Verbandsaktivitäten: Paddelevent, NRW-Kanu-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Testival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KanuJugendSpiele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2.0, NRW-Wildwasserwoche, Weihnachtsschwimmen, WKF)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261279">
            <a:off x="-1446655" y="4751808"/>
            <a:ext cx="14512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Baustein – außersportliche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Winterwandern, Ski fahren, Trampolinspringen,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Bouldern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Feiern zu 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besonderen Anlässen, Aktivitäten / 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Ausflüge außerhalt der Trainingszeiten, Sommerfeste, Jugendfreizeiten</a:t>
            </a:r>
          </a:p>
        </p:txBody>
      </p:sp>
    </p:spTree>
    <p:extLst>
      <p:ext uri="{BB962C8B-B14F-4D97-AF65-F5344CB8AC3E}">
        <p14:creationId xmlns:p14="http://schemas.microsoft.com/office/powerpoint/2010/main" val="11713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154600">
            <a:off x="-205789" y="114792"/>
            <a:ext cx="9144000" cy="22713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Orangener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Baustein –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Kooperationen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Partnerschaften,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Netzwerke: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Schule, Kita, Sponsoren, SSB und KSB, Kanu-Verband NRW,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Bezirke des Verbandes, DKV, 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21416483">
            <a:off x="-1517909" y="4504488"/>
            <a:ext cx="1451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Baustein – Jugendvorstand, Eigenständigkeit,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Strukturen: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Ausbildungen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z.B. Übungsleiter, Gruppen- / Sporthelfer, 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Fachübungsleiter (Trainer-C-Freizeitsport), 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Jugendvorstand, Jugendordnung, gegenseitige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Unterstützung, 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Öffentlichkeitsarbeit – Homepag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e, Schaukasten, Pressearbeit,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71818">
            <a:off x="602997" y="2396607"/>
            <a:ext cx="11557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Baustein – Ehrenamt und Mitarbeiterentwicklung: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eines J-Teams, Qualifizierungen, Verantwortlichen finden für Neue,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„Dankeschön-Essen“ für alle Helfer, Ehrenamtskarte, engagierte Jugendliche </a:t>
            </a:r>
          </a:p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nsprechen und kleine Aufgaben abgeben</a:t>
            </a:r>
          </a:p>
        </p:txBody>
      </p:sp>
    </p:spTree>
    <p:extLst>
      <p:ext uri="{BB962C8B-B14F-4D97-AF65-F5344CB8AC3E}">
        <p14:creationId xmlns:p14="http://schemas.microsoft.com/office/powerpoint/2010/main" val="40233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</Words>
  <Application>Microsoft Office PowerPoint</Application>
  <PresentationFormat>Breitbild</PresentationFormat>
  <Paragraphs>17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Scholzen</dc:creator>
  <cp:lastModifiedBy>Andreas Scholzen</cp:lastModifiedBy>
  <cp:revision>8</cp:revision>
  <dcterms:created xsi:type="dcterms:W3CDTF">2020-03-17T13:46:16Z</dcterms:created>
  <dcterms:modified xsi:type="dcterms:W3CDTF">2020-03-18T11:45:17Z</dcterms:modified>
</cp:coreProperties>
</file>